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0" r:id="rId4"/>
    <p:sldMasterId id="2147483683" r:id="rId5"/>
    <p:sldMasterId id="2147483695" r:id="rId6"/>
  </p:sldMasterIdLst>
  <p:notesMasterIdLst>
    <p:notesMasterId r:id="rId13"/>
  </p:notesMasterIdLst>
  <p:sldIdLst>
    <p:sldId id="330" r:id="rId7"/>
    <p:sldId id="375" r:id="rId8"/>
    <p:sldId id="366" r:id="rId9"/>
    <p:sldId id="367" r:id="rId10"/>
    <p:sldId id="368" r:id="rId11"/>
    <p:sldId id="36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73" userDrawn="1">
          <p15:clr>
            <a:srgbClr val="A4A3A4"/>
          </p15:clr>
        </p15:guide>
        <p15:guide id="2" pos="24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7934B"/>
    <a:srgbClr val="857437"/>
    <a:srgbClr val="262626"/>
    <a:srgbClr val="EEB21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A36DD48-2CB0-4392-BCC2-EE1211FF8341}" v="2" dt="2022-02-03T11:42:56.77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350" autoAdjust="0"/>
    <p:restoredTop sz="78693" autoAdjust="0"/>
  </p:normalViewPr>
  <p:slideViewPr>
    <p:cSldViewPr snapToGrid="0" snapToObjects="1">
      <p:cViewPr varScale="1">
        <p:scale>
          <a:sx n="73" d="100"/>
          <a:sy n="73" d="100"/>
        </p:scale>
        <p:origin x="258" y="66"/>
      </p:cViewPr>
      <p:guideLst>
        <p:guide orient="horz" pos="773"/>
        <p:guide pos="244"/>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viewProps" Target="viewProps.xml"/><Relationship Id="rId10" Type="http://schemas.openxmlformats.org/officeDocument/2006/relationships/slide" Target="slides/slide4.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eckel, Lawrence R" userId="5c958f7b-5990-4229-bd04-779bc9b650b6" providerId="ADAL" clId="{5A36DD48-2CB0-4392-BCC2-EE1211FF8341}"/>
    <pc:docChg chg="custSel addSld modSld">
      <pc:chgData name="Heckel, Lawrence R" userId="5c958f7b-5990-4229-bd04-779bc9b650b6" providerId="ADAL" clId="{5A36DD48-2CB0-4392-BCC2-EE1211FF8341}" dt="2022-02-03T22:48:17.383" v="3633" actId="27636"/>
      <pc:docMkLst>
        <pc:docMk/>
      </pc:docMkLst>
      <pc:sldChg chg="modSp mod">
        <pc:chgData name="Heckel, Lawrence R" userId="5c958f7b-5990-4229-bd04-779bc9b650b6" providerId="ADAL" clId="{5A36DD48-2CB0-4392-BCC2-EE1211FF8341}" dt="2022-02-03T22:46:57.416" v="3580" actId="14100"/>
        <pc:sldMkLst>
          <pc:docMk/>
          <pc:sldMk cId="3651049466" sldId="331"/>
        </pc:sldMkLst>
        <pc:spChg chg="mod">
          <ac:chgData name="Heckel, Lawrence R" userId="5c958f7b-5990-4229-bd04-779bc9b650b6" providerId="ADAL" clId="{5A36DD48-2CB0-4392-BCC2-EE1211FF8341}" dt="2022-02-03T22:46:57.416" v="3580" actId="14100"/>
          <ac:spMkLst>
            <pc:docMk/>
            <pc:sldMk cId="3651049466" sldId="331"/>
            <ac:spMk id="3" creationId="{CC71F800-14D8-AB4C-8C93-3A216CD7EAE9}"/>
          </ac:spMkLst>
        </pc:spChg>
      </pc:sldChg>
      <pc:sldChg chg="modSp mod">
        <pc:chgData name="Heckel, Lawrence R" userId="5c958f7b-5990-4229-bd04-779bc9b650b6" providerId="ADAL" clId="{5A36DD48-2CB0-4392-BCC2-EE1211FF8341}" dt="2022-02-03T22:48:17.383" v="3633" actId="27636"/>
        <pc:sldMkLst>
          <pc:docMk/>
          <pc:sldMk cId="1867774496" sldId="332"/>
        </pc:sldMkLst>
        <pc:spChg chg="mod">
          <ac:chgData name="Heckel, Lawrence R" userId="5c958f7b-5990-4229-bd04-779bc9b650b6" providerId="ADAL" clId="{5A36DD48-2CB0-4392-BCC2-EE1211FF8341}" dt="2022-02-03T22:48:17.383" v="3633" actId="27636"/>
          <ac:spMkLst>
            <pc:docMk/>
            <pc:sldMk cId="1867774496" sldId="332"/>
            <ac:spMk id="3" creationId="{CC71F800-14D8-AB4C-8C93-3A216CD7EAE9}"/>
          </ac:spMkLst>
        </pc:spChg>
      </pc:sldChg>
      <pc:sldChg chg="modSp mod">
        <pc:chgData name="Heckel, Lawrence R" userId="5c958f7b-5990-4229-bd04-779bc9b650b6" providerId="ADAL" clId="{5A36DD48-2CB0-4392-BCC2-EE1211FF8341}" dt="2022-02-03T22:44:50.591" v="3433" actId="20577"/>
        <pc:sldMkLst>
          <pc:docMk/>
          <pc:sldMk cId="530688758" sldId="333"/>
        </pc:sldMkLst>
        <pc:spChg chg="mod">
          <ac:chgData name="Heckel, Lawrence R" userId="5c958f7b-5990-4229-bd04-779bc9b650b6" providerId="ADAL" clId="{5A36DD48-2CB0-4392-BCC2-EE1211FF8341}" dt="2022-02-03T22:44:50.591" v="3433" actId="20577"/>
          <ac:spMkLst>
            <pc:docMk/>
            <pc:sldMk cId="530688758" sldId="333"/>
            <ac:spMk id="3" creationId="{CC71F800-14D8-AB4C-8C93-3A216CD7EAE9}"/>
          </ac:spMkLst>
        </pc:spChg>
      </pc:sldChg>
      <pc:sldChg chg="modSp mod">
        <pc:chgData name="Heckel, Lawrence R" userId="5c958f7b-5990-4229-bd04-779bc9b650b6" providerId="ADAL" clId="{5A36DD48-2CB0-4392-BCC2-EE1211FF8341}" dt="2022-02-03T11:26:22.457" v="717" actId="20577"/>
        <pc:sldMkLst>
          <pc:docMk/>
          <pc:sldMk cId="580972814" sldId="334"/>
        </pc:sldMkLst>
        <pc:spChg chg="mod">
          <ac:chgData name="Heckel, Lawrence R" userId="5c958f7b-5990-4229-bd04-779bc9b650b6" providerId="ADAL" clId="{5A36DD48-2CB0-4392-BCC2-EE1211FF8341}" dt="2022-02-03T11:26:22.457" v="717" actId="20577"/>
          <ac:spMkLst>
            <pc:docMk/>
            <pc:sldMk cId="580972814" sldId="334"/>
            <ac:spMk id="3" creationId="{CC71F800-14D8-AB4C-8C93-3A216CD7EAE9}"/>
          </ac:spMkLst>
        </pc:spChg>
      </pc:sldChg>
      <pc:sldChg chg="modSp mod">
        <pc:chgData name="Heckel, Lawrence R" userId="5c958f7b-5990-4229-bd04-779bc9b650b6" providerId="ADAL" clId="{5A36DD48-2CB0-4392-BCC2-EE1211FF8341}" dt="2022-02-03T11:26:32.603" v="719" actId="20577"/>
        <pc:sldMkLst>
          <pc:docMk/>
          <pc:sldMk cId="3987126581" sldId="335"/>
        </pc:sldMkLst>
        <pc:spChg chg="mod">
          <ac:chgData name="Heckel, Lawrence R" userId="5c958f7b-5990-4229-bd04-779bc9b650b6" providerId="ADAL" clId="{5A36DD48-2CB0-4392-BCC2-EE1211FF8341}" dt="2022-02-03T11:26:32.603" v="719" actId="20577"/>
          <ac:spMkLst>
            <pc:docMk/>
            <pc:sldMk cId="3987126581" sldId="335"/>
            <ac:spMk id="2" creationId="{FD226693-F096-5F48-A65C-30A04300391F}"/>
          </ac:spMkLst>
        </pc:spChg>
      </pc:sldChg>
      <pc:sldChg chg="modSp mod">
        <pc:chgData name="Heckel, Lawrence R" userId="5c958f7b-5990-4229-bd04-779bc9b650b6" providerId="ADAL" clId="{5A36DD48-2CB0-4392-BCC2-EE1211FF8341}" dt="2022-02-03T12:07:52.384" v="3264" actId="20577"/>
        <pc:sldMkLst>
          <pc:docMk/>
          <pc:sldMk cId="142070996" sldId="343"/>
        </pc:sldMkLst>
        <pc:spChg chg="mod">
          <ac:chgData name="Heckel, Lawrence R" userId="5c958f7b-5990-4229-bd04-779bc9b650b6" providerId="ADAL" clId="{5A36DD48-2CB0-4392-BCC2-EE1211FF8341}" dt="2022-02-03T12:07:52.384" v="3264" actId="20577"/>
          <ac:spMkLst>
            <pc:docMk/>
            <pc:sldMk cId="142070996" sldId="343"/>
            <ac:spMk id="3" creationId="{CC71F800-14D8-AB4C-8C93-3A216CD7EAE9}"/>
          </ac:spMkLst>
        </pc:spChg>
      </pc:sldChg>
      <pc:sldChg chg="modSp mod">
        <pc:chgData name="Heckel, Lawrence R" userId="5c958f7b-5990-4229-bd04-779bc9b650b6" providerId="ADAL" clId="{5A36DD48-2CB0-4392-BCC2-EE1211FF8341}" dt="2022-02-03T12:03:25.231" v="2612" actId="20577"/>
        <pc:sldMkLst>
          <pc:docMk/>
          <pc:sldMk cId="3275395368" sldId="344"/>
        </pc:sldMkLst>
        <pc:spChg chg="mod">
          <ac:chgData name="Heckel, Lawrence R" userId="5c958f7b-5990-4229-bd04-779bc9b650b6" providerId="ADAL" clId="{5A36DD48-2CB0-4392-BCC2-EE1211FF8341}" dt="2022-02-03T12:03:25.231" v="2612" actId="20577"/>
          <ac:spMkLst>
            <pc:docMk/>
            <pc:sldMk cId="3275395368" sldId="344"/>
            <ac:spMk id="2" creationId="{FD226693-F096-5F48-A65C-30A04300391F}"/>
          </ac:spMkLst>
        </pc:spChg>
      </pc:sldChg>
      <pc:sldChg chg="modSp mod">
        <pc:chgData name="Heckel, Lawrence R" userId="5c958f7b-5990-4229-bd04-779bc9b650b6" providerId="ADAL" clId="{5A36DD48-2CB0-4392-BCC2-EE1211FF8341}" dt="2022-02-03T11:34:15.247" v="1599" actId="20577"/>
        <pc:sldMkLst>
          <pc:docMk/>
          <pc:sldMk cId="1229676062" sldId="350"/>
        </pc:sldMkLst>
        <pc:spChg chg="mod">
          <ac:chgData name="Heckel, Lawrence R" userId="5c958f7b-5990-4229-bd04-779bc9b650b6" providerId="ADAL" clId="{5A36DD48-2CB0-4392-BCC2-EE1211FF8341}" dt="2022-02-03T11:34:15.247" v="1599" actId="20577"/>
          <ac:spMkLst>
            <pc:docMk/>
            <pc:sldMk cId="1229676062" sldId="350"/>
            <ac:spMk id="3" creationId="{CC71F800-14D8-AB4C-8C93-3A216CD7EAE9}"/>
          </ac:spMkLst>
        </pc:spChg>
      </pc:sldChg>
      <pc:sldChg chg="modSp mod">
        <pc:chgData name="Heckel, Lawrence R" userId="5c958f7b-5990-4229-bd04-779bc9b650b6" providerId="ADAL" clId="{5A36DD48-2CB0-4392-BCC2-EE1211FF8341}" dt="2022-02-03T11:33:29.623" v="1538" actId="20577"/>
        <pc:sldMkLst>
          <pc:docMk/>
          <pc:sldMk cId="2201333957" sldId="351"/>
        </pc:sldMkLst>
        <pc:spChg chg="mod">
          <ac:chgData name="Heckel, Lawrence R" userId="5c958f7b-5990-4229-bd04-779bc9b650b6" providerId="ADAL" clId="{5A36DD48-2CB0-4392-BCC2-EE1211FF8341}" dt="2022-02-03T11:33:29.623" v="1538" actId="20577"/>
          <ac:spMkLst>
            <pc:docMk/>
            <pc:sldMk cId="2201333957" sldId="351"/>
            <ac:spMk id="3" creationId="{CC71F800-14D8-AB4C-8C93-3A216CD7EAE9}"/>
          </ac:spMkLst>
        </pc:spChg>
      </pc:sldChg>
      <pc:sldChg chg="delSp mod">
        <pc:chgData name="Heckel, Lawrence R" userId="5c958f7b-5990-4229-bd04-779bc9b650b6" providerId="ADAL" clId="{5A36DD48-2CB0-4392-BCC2-EE1211FF8341}" dt="2022-02-03T11:35:00.684" v="1603" actId="478"/>
        <pc:sldMkLst>
          <pc:docMk/>
          <pc:sldMk cId="1788960934" sldId="353"/>
        </pc:sldMkLst>
        <pc:spChg chg="del">
          <ac:chgData name="Heckel, Lawrence R" userId="5c958f7b-5990-4229-bd04-779bc9b650b6" providerId="ADAL" clId="{5A36DD48-2CB0-4392-BCC2-EE1211FF8341}" dt="2022-02-03T11:35:00.684" v="1603" actId="478"/>
          <ac:spMkLst>
            <pc:docMk/>
            <pc:sldMk cId="1788960934" sldId="353"/>
            <ac:spMk id="4" creationId="{E908F15B-CE28-4287-8DDB-684B0A519889}"/>
          </ac:spMkLst>
        </pc:spChg>
      </pc:sldChg>
      <pc:sldChg chg="modSp add mod">
        <pc:chgData name="Heckel, Lawrence R" userId="5c958f7b-5990-4229-bd04-779bc9b650b6" providerId="ADAL" clId="{5A36DD48-2CB0-4392-BCC2-EE1211FF8341}" dt="2022-02-03T11:31:50.100" v="1483" actId="20577"/>
        <pc:sldMkLst>
          <pc:docMk/>
          <pc:sldMk cId="2882087641" sldId="356"/>
        </pc:sldMkLst>
        <pc:spChg chg="mod">
          <ac:chgData name="Heckel, Lawrence R" userId="5c958f7b-5990-4229-bd04-779bc9b650b6" providerId="ADAL" clId="{5A36DD48-2CB0-4392-BCC2-EE1211FF8341}" dt="2022-02-03T11:26:41.390" v="722" actId="20577"/>
          <ac:spMkLst>
            <pc:docMk/>
            <pc:sldMk cId="2882087641" sldId="356"/>
            <ac:spMk id="2" creationId="{FD226693-F096-5F48-A65C-30A04300391F}"/>
          </ac:spMkLst>
        </pc:spChg>
        <pc:spChg chg="mod">
          <ac:chgData name="Heckel, Lawrence R" userId="5c958f7b-5990-4229-bd04-779bc9b650b6" providerId="ADAL" clId="{5A36DD48-2CB0-4392-BCC2-EE1211FF8341}" dt="2022-02-03T11:31:50.100" v="1483" actId="20577"/>
          <ac:spMkLst>
            <pc:docMk/>
            <pc:sldMk cId="2882087641" sldId="356"/>
            <ac:spMk id="3" creationId="{CC71F800-14D8-AB4C-8C93-3A216CD7EAE9}"/>
          </ac:spMkLst>
        </pc:spChg>
      </pc:sldChg>
      <pc:sldChg chg="delSp modSp add mod">
        <pc:chgData name="Heckel, Lawrence R" userId="5c958f7b-5990-4229-bd04-779bc9b650b6" providerId="ADAL" clId="{5A36DD48-2CB0-4392-BCC2-EE1211FF8341}" dt="2022-02-03T12:14:21.548" v="3395" actId="113"/>
        <pc:sldMkLst>
          <pc:docMk/>
          <pc:sldMk cId="2308446309" sldId="357"/>
        </pc:sldMkLst>
        <pc:spChg chg="mod">
          <ac:chgData name="Heckel, Lawrence R" userId="5c958f7b-5990-4229-bd04-779bc9b650b6" providerId="ADAL" clId="{5A36DD48-2CB0-4392-BCC2-EE1211FF8341}" dt="2022-02-03T11:39:22.995" v="2147" actId="20577"/>
          <ac:spMkLst>
            <pc:docMk/>
            <pc:sldMk cId="2308446309" sldId="357"/>
            <ac:spMk id="2" creationId="{FD226693-F096-5F48-A65C-30A04300391F}"/>
          </ac:spMkLst>
        </pc:spChg>
        <pc:spChg chg="mod">
          <ac:chgData name="Heckel, Lawrence R" userId="5c958f7b-5990-4229-bd04-779bc9b650b6" providerId="ADAL" clId="{5A36DD48-2CB0-4392-BCC2-EE1211FF8341}" dt="2022-02-03T12:14:21.548" v="3395" actId="113"/>
          <ac:spMkLst>
            <pc:docMk/>
            <pc:sldMk cId="2308446309" sldId="357"/>
            <ac:spMk id="3" creationId="{CC71F800-14D8-AB4C-8C93-3A216CD7EAE9}"/>
          </ac:spMkLst>
        </pc:spChg>
        <pc:spChg chg="del mod">
          <ac:chgData name="Heckel, Lawrence R" userId="5c958f7b-5990-4229-bd04-779bc9b650b6" providerId="ADAL" clId="{5A36DD48-2CB0-4392-BCC2-EE1211FF8341}" dt="2022-02-03T11:39:35.746" v="2149" actId="478"/>
          <ac:spMkLst>
            <pc:docMk/>
            <pc:sldMk cId="2308446309" sldId="357"/>
            <ac:spMk id="4" creationId="{E908F15B-CE28-4287-8DDB-684B0A519889}"/>
          </ac:spMkLst>
        </pc:spChg>
      </pc:sldChg>
      <pc:sldChg chg="addSp delSp modSp add mod">
        <pc:chgData name="Heckel, Lawrence R" userId="5c958f7b-5990-4229-bd04-779bc9b650b6" providerId="ADAL" clId="{5A36DD48-2CB0-4392-BCC2-EE1211FF8341}" dt="2022-02-03T12:12:08.051" v="3394" actId="27636"/>
        <pc:sldMkLst>
          <pc:docMk/>
          <pc:sldMk cId="3691767522" sldId="358"/>
        </pc:sldMkLst>
        <pc:spChg chg="mod">
          <ac:chgData name="Heckel, Lawrence R" userId="5c958f7b-5990-4229-bd04-779bc9b650b6" providerId="ADAL" clId="{5A36DD48-2CB0-4392-BCC2-EE1211FF8341}" dt="2022-02-03T11:41:52.464" v="2458" actId="14100"/>
          <ac:spMkLst>
            <pc:docMk/>
            <pc:sldMk cId="3691767522" sldId="358"/>
            <ac:spMk id="3" creationId="{CC71F800-14D8-AB4C-8C93-3A216CD7EAE9}"/>
          </ac:spMkLst>
        </pc:spChg>
        <pc:spChg chg="mod">
          <ac:chgData name="Heckel, Lawrence R" userId="5c958f7b-5990-4229-bd04-779bc9b650b6" providerId="ADAL" clId="{5A36DD48-2CB0-4392-BCC2-EE1211FF8341}" dt="2022-02-03T12:12:08.051" v="3394" actId="27636"/>
          <ac:spMkLst>
            <pc:docMk/>
            <pc:sldMk cId="3691767522" sldId="358"/>
            <ac:spMk id="4" creationId="{E908F15B-CE28-4287-8DDB-684B0A519889}"/>
          </ac:spMkLst>
        </pc:spChg>
        <pc:spChg chg="add del">
          <ac:chgData name="Heckel, Lawrence R" userId="5c958f7b-5990-4229-bd04-779bc9b650b6" providerId="ADAL" clId="{5A36DD48-2CB0-4392-BCC2-EE1211FF8341}" dt="2022-02-03T11:42:56.771" v="2460"/>
          <ac:spMkLst>
            <pc:docMk/>
            <pc:sldMk cId="3691767522" sldId="358"/>
            <ac:spMk id="5" creationId="{6606042E-E736-458B-A1B7-09C6EAD5B12E}"/>
          </ac:spMkLst>
        </pc:spChg>
        <pc:spChg chg="add del mod">
          <ac:chgData name="Heckel, Lawrence R" userId="5c958f7b-5990-4229-bd04-779bc9b650b6" providerId="ADAL" clId="{5A36DD48-2CB0-4392-BCC2-EE1211FF8341}" dt="2022-02-03T11:44:07.869" v="2472" actId="478"/>
          <ac:spMkLst>
            <pc:docMk/>
            <pc:sldMk cId="3691767522" sldId="358"/>
            <ac:spMk id="7" creationId="{210A89FE-C50B-4524-A1A7-1EF84FA1E54D}"/>
          </ac:spMkLst>
        </pc:spChg>
        <pc:picChg chg="add mod">
          <ac:chgData name="Heckel, Lawrence R" userId="5c958f7b-5990-4229-bd04-779bc9b650b6" providerId="ADAL" clId="{5A36DD48-2CB0-4392-BCC2-EE1211FF8341}" dt="2022-02-03T11:57:25.718" v="2475" actId="14100"/>
          <ac:picMkLst>
            <pc:docMk/>
            <pc:sldMk cId="3691767522" sldId="358"/>
            <ac:picMk id="9" creationId="{2708D24B-E980-451B-9082-504AEF9E8238}"/>
          </ac:picMkLst>
        </pc:picChg>
      </pc:sldChg>
      <pc:sldChg chg="modSp add mod">
        <pc:chgData name="Heckel, Lawrence R" userId="5c958f7b-5990-4229-bd04-779bc9b650b6" providerId="ADAL" clId="{5A36DD48-2CB0-4392-BCC2-EE1211FF8341}" dt="2022-02-03T12:10:18.779" v="3298" actId="20577"/>
        <pc:sldMkLst>
          <pc:docMk/>
          <pc:sldMk cId="3846476821" sldId="359"/>
        </pc:sldMkLst>
        <pc:spChg chg="mod">
          <ac:chgData name="Heckel, Lawrence R" userId="5c958f7b-5990-4229-bd04-779bc9b650b6" providerId="ADAL" clId="{5A36DD48-2CB0-4392-BCC2-EE1211FF8341}" dt="2022-02-03T12:03:30.406" v="2617" actId="20577"/>
          <ac:spMkLst>
            <pc:docMk/>
            <pc:sldMk cId="3846476821" sldId="359"/>
            <ac:spMk id="2" creationId="{FD226693-F096-5F48-A65C-30A04300391F}"/>
          </ac:spMkLst>
        </pc:spChg>
        <pc:spChg chg="mod">
          <ac:chgData name="Heckel, Lawrence R" userId="5c958f7b-5990-4229-bd04-779bc9b650b6" providerId="ADAL" clId="{5A36DD48-2CB0-4392-BCC2-EE1211FF8341}" dt="2022-02-03T12:10:18.779" v="3298" actId="20577"/>
          <ac:spMkLst>
            <pc:docMk/>
            <pc:sldMk cId="3846476821" sldId="359"/>
            <ac:spMk id="3" creationId="{CC71F800-14D8-AB4C-8C93-3A216CD7EAE9}"/>
          </ac:spMkLst>
        </pc:spChg>
      </pc:sldChg>
    </pc:docChg>
  </pc:docChgLst>
</pc:chgInfo>
</file>

<file path=ppt/media/image1.jp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9F975A-ECAD-2E4D-946C-AE407A24D66F}" type="datetimeFigureOut">
              <a:rPr lang="en-US" smtClean="0"/>
              <a:t>1/7/2023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FBC151-D56C-0949-9E71-58A6BB472EB8}" type="slidenum">
              <a:rPr lang="en-US" smtClean="0"/>
              <a:t>‹#›</a:t>
            </a:fld>
            <a:endParaRPr lang="en-US"/>
          </a:p>
        </p:txBody>
      </p:sp>
    </p:spTree>
    <p:extLst>
      <p:ext uri="{BB962C8B-B14F-4D97-AF65-F5344CB8AC3E}">
        <p14:creationId xmlns:p14="http://schemas.microsoft.com/office/powerpoint/2010/main" val="8858934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BC151-D56C-0949-9E71-58A6BB472EB8}" type="slidenum">
              <a:rPr lang="en-US" smtClean="0"/>
              <a:t>2</a:t>
            </a:fld>
            <a:endParaRPr lang="en-US"/>
          </a:p>
        </p:txBody>
      </p:sp>
    </p:spTree>
    <p:extLst>
      <p:ext uri="{BB962C8B-B14F-4D97-AF65-F5344CB8AC3E}">
        <p14:creationId xmlns:p14="http://schemas.microsoft.com/office/powerpoint/2010/main" val="3555796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318929" y="3793068"/>
            <a:ext cx="6795913" cy="1684868"/>
          </a:xfrm>
          <a:prstGeom prst="rect">
            <a:avLst/>
          </a:prstGeom>
        </p:spPr>
        <p:txBody>
          <a:bodyPr>
            <a:noAutofit/>
          </a:bodyPr>
          <a:lstStyle>
            <a:lvl1pPr marL="0" indent="0" algn="l">
              <a:lnSpc>
                <a:spcPts val="3600"/>
              </a:lnSpc>
              <a:buNone/>
              <a:defRPr sz="3000" b="0" cap="none" spc="0" baseline="0">
                <a:solidFill>
                  <a:schemeClr val="tx1">
                    <a:lumMod val="50000"/>
                    <a:lumOff val="50000"/>
                  </a:schemeClr>
                </a:solidFill>
                <a:latin typeface="Roboto Condensed Light" pitchFamily="2" charset="0"/>
                <a:ea typeface="Roboto Condensed Light" pitchFamily="2"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Click to edit Master subtitle style</a:t>
            </a:r>
          </a:p>
        </p:txBody>
      </p:sp>
      <p:sp>
        <p:nvSpPr>
          <p:cNvPr id="4" name="Title 1">
            <a:extLst>
              <a:ext uri="{FF2B5EF4-FFF2-40B4-BE49-F238E27FC236}">
                <a16:creationId xmlns:a16="http://schemas.microsoft.com/office/drawing/2014/main" id="{F17EE9D9-49A7-AE42-84D1-352EBEE407C2}"/>
              </a:ext>
            </a:extLst>
          </p:cNvPr>
          <p:cNvSpPr>
            <a:spLocks noGrp="1"/>
          </p:cNvSpPr>
          <p:nvPr>
            <p:ph type="ctrTitle"/>
          </p:nvPr>
        </p:nvSpPr>
        <p:spPr>
          <a:xfrm>
            <a:off x="4318930" y="333633"/>
            <a:ext cx="6795913" cy="3459435"/>
          </a:xfrm>
          <a:prstGeom prst="rect">
            <a:avLst/>
          </a:prstGeom>
        </p:spPr>
        <p:txBody>
          <a:bodyPr anchor="b" anchorCtr="0">
            <a:normAutofit/>
          </a:bodyPr>
          <a:lstStyle>
            <a:lvl1pPr algn="l">
              <a:lnSpc>
                <a:spcPts val="4800"/>
              </a:lnSpc>
              <a:defRPr sz="4200" b="1" cap="none" spc="0" baseline="0">
                <a:solidFill>
                  <a:srgbClr val="A7934B"/>
                </a:solidFill>
                <a:latin typeface="Roboto" panose="02000000000000000000" pitchFamily="2" charset="0"/>
                <a:ea typeface="Roboto" panose="02000000000000000000" pitchFamily="2" charset="0"/>
                <a:cs typeface="Roboto" panose="02000000000000000000" pitchFamily="2" charset="0"/>
              </a:defRPr>
            </a:lvl1pPr>
          </a:lstStyle>
          <a:p>
            <a:r>
              <a:rPr lang="en-US" dirty="0"/>
              <a:t>Click to edit Master title style</a:t>
            </a:r>
          </a:p>
        </p:txBody>
      </p:sp>
    </p:spTree>
    <p:extLst>
      <p:ext uri="{BB962C8B-B14F-4D97-AF65-F5344CB8AC3E}">
        <p14:creationId xmlns:p14="http://schemas.microsoft.com/office/powerpoint/2010/main" val="10272513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A231DA-AB5C-C240-9332-9CC3D46A81BD}"/>
              </a:ext>
            </a:extLst>
          </p:cNvPr>
          <p:cNvSpPr>
            <a:spLocks noGrp="1"/>
          </p:cNvSpPr>
          <p:nvPr>
            <p:ph type="dt" sz="half" idx="10"/>
          </p:nvPr>
        </p:nvSpPr>
        <p:spPr/>
        <p:txBody>
          <a:bodyPr/>
          <a:lstStyle/>
          <a:p>
            <a:fld id="{016554A5-B4DD-7045-B047-B7DA6D1E70A4}" type="datetimeFigureOut">
              <a:rPr lang="en-US" smtClean="0"/>
              <a:t>1/7/2023</a:t>
            </a:fld>
            <a:endParaRPr lang="en-US"/>
          </a:p>
        </p:txBody>
      </p:sp>
      <p:sp>
        <p:nvSpPr>
          <p:cNvPr id="5" name="Footer Placeholder 4">
            <a:extLst>
              <a:ext uri="{FF2B5EF4-FFF2-40B4-BE49-F238E27FC236}">
                <a16:creationId xmlns:a16="http://schemas.microsoft.com/office/drawing/2014/main" id="{3067AB74-A3C5-CF45-A5A3-124A94D150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F83F40-6572-9341-AE1A-0342450A98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9156387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DA8079-4F60-D34B-96A4-C32E3C6A4A6C}"/>
              </a:ext>
            </a:extLst>
          </p:cNvPr>
          <p:cNvSpPr>
            <a:spLocks noGrp="1"/>
          </p:cNvSpPr>
          <p:nvPr>
            <p:ph type="title" orient="vert"/>
          </p:nvPr>
        </p:nvSpPr>
        <p:spPr>
          <a:xfrm>
            <a:off x="9182101" y="365125"/>
            <a:ext cx="2628900"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0213FC5-8FDB-D640-8F18-46D09DD7FDA5}"/>
              </a:ext>
            </a:extLst>
          </p:cNvPr>
          <p:cNvSpPr>
            <a:spLocks noGrp="1"/>
          </p:cNvSpPr>
          <p:nvPr>
            <p:ph type="body" orient="vert" idx="1"/>
          </p:nvPr>
        </p:nvSpPr>
        <p:spPr>
          <a:xfrm>
            <a:off x="381001" y="365125"/>
            <a:ext cx="8801100" cy="5811838"/>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89F9D1-30A5-3C44-9E01-F570121CC3F9}"/>
              </a:ext>
            </a:extLst>
          </p:cNvPr>
          <p:cNvSpPr>
            <a:spLocks noGrp="1"/>
          </p:cNvSpPr>
          <p:nvPr>
            <p:ph type="dt" sz="half" idx="10"/>
          </p:nvPr>
        </p:nvSpPr>
        <p:spPr/>
        <p:txBody>
          <a:bodyPr/>
          <a:lstStyle/>
          <a:p>
            <a:fld id="{016554A5-B4DD-7045-B047-B7DA6D1E70A4}" type="datetimeFigureOut">
              <a:rPr lang="en-US" smtClean="0"/>
              <a:t>1/7/2023</a:t>
            </a:fld>
            <a:endParaRPr lang="en-US"/>
          </a:p>
        </p:txBody>
      </p:sp>
      <p:sp>
        <p:nvSpPr>
          <p:cNvPr id="5" name="Footer Placeholder 4">
            <a:extLst>
              <a:ext uri="{FF2B5EF4-FFF2-40B4-BE49-F238E27FC236}">
                <a16:creationId xmlns:a16="http://schemas.microsoft.com/office/drawing/2014/main" id="{F4AC5DF8-E50D-1745-97C5-A23C0E511C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2D20E1-9670-8A49-9442-60CC23074B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998614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1/7/2023</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1121423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379048" y="1215483"/>
            <a:ext cx="5615353"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6197600" y="1215483"/>
            <a:ext cx="5613400"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t>1/7/2023</a:t>
            </a:fld>
            <a:endParaRPr lang="en-US"/>
          </a:p>
        </p:txBody>
      </p:sp>
      <p:sp>
        <p:nvSpPr>
          <p:cNvPr id="6" name="Footer Placeholder 5">
            <a:extLst>
              <a:ext uri="{FF2B5EF4-FFF2-40B4-BE49-F238E27FC236}">
                <a16:creationId xmlns:a16="http://schemas.microsoft.com/office/drawing/2014/main" id="{23752637-104D-064E-9B91-0BC72B6E10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7142609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381001" y="1235113"/>
            <a:ext cx="561763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381001" y="2078657"/>
            <a:ext cx="5617633"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6172200" y="1235113"/>
            <a:ext cx="56388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6172200" y="2078657"/>
            <a:ext cx="5638800"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1/7/2023</a:t>
            </a:fld>
            <a:endParaRPr lang="en-US"/>
          </a:p>
        </p:txBody>
      </p:sp>
      <p:sp>
        <p:nvSpPr>
          <p:cNvPr id="8" name="Footer Placeholder 7">
            <a:extLst>
              <a:ext uri="{FF2B5EF4-FFF2-40B4-BE49-F238E27FC236}">
                <a16:creationId xmlns:a16="http://schemas.microsoft.com/office/drawing/2014/main" id="{9DE79E3B-E843-6343-9ECC-916F6A2E3E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7366059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A6F2CA-2DD1-AF41-91EF-4D055700CA01}"/>
              </a:ext>
            </a:extLst>
          </p:cNvPr>
          <p:cNvSpPr>
            <a:spLocks noGrp="1"/>
          </p:cNvSpPr>
          <p:nvPr>
            <p:ph type="dt" sz="half" idx="10"/>
          </p:nvPr>
        </p:nvSpPr>
        <p:spPr/>
        <p:txBody>
          <a:bodyPr/>
          <a:lstStyle/>
          <a:p>
            <a:fld id="{016554A5-B4DD-7045-B047-B7DA6D1E70A4}" type="datetimeFigureOut">
              <a:rPr lang="en-US" smtClean="0"/>
              <a:t>1/7/2023</a:t>
            </a:fld>
            <a:endParaRPr lang="en-US"/>
          </a:p>
        </p:txBody>
      </p:sp>
      <p:sp>
        <p:nvSpPr>
          <p:cNvPr id="4" name="Footer Placeholder 3">
            <a:extLst>
              <a:ext uri="{FF2B5EF4-FFF2-40B4-BE49-F238E27FC236}">
                <a16:creationId xmlns:a16="http://schemas.microsoft.com/office/drawing/2014/main" id="{07635E81-A1AE-8442-89DE-148AC4FCDA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F7583BD-E195-8D45-B88C-3F15BB7007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4398379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t>1/7/2023</a:t>
            </a:fld>
            <a:endParaRPr lang="en-US"/>
          </a:p>
        </p:txBody>
      </p:sp>
      <p:sp>
        <p:nvSpPr>
          <p:cNvPr id="3" name="Footer Placeholder 2">
            <a:extLst>
              <a:ext uri="{FF2B5EF4-FFF2-40B4-BE49-F238E27FC236}">
                <a16:creationId xmlns:a16="http://schemas.microsoft.com/office/drawing/2014/main" id="{C4F02ABE-49F8-8E43-8B96-1F432917E9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7197854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4313768" y="457201"/>
            <a:ext cx="7497233"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t>1/7/2023</a:t>
            </a:fld>
            <a:endParaRPr lang="en-US"/>
          </a:p>
        </p:txBody>
      </p:sp>
      <p:sp>
        <p:nvSpPr>
          <p:cNvPr id="6" name="Footer Placeholder 5">
            <a:extLst>
              <a:ext uri="{FF2B5EF4-FFF2-40B4-BE49-F238E27FC236}">
                <a16:creationId xmlns:a16="http://schemas.microsoft.com/office/drawing/2014/main" id="{E99ABCA5-3B76-9E47-892E-A475FC83C7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8405476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4313768" y="457201"/>
            <a:ext cx="7497233"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t>1/7/2023</a:t>
            </a:fld>
            <a:endParaRPr lang="en-US"/>
          </a:p>
        </p:txBody>
      </p:sp>
      <p:sp>
        <p:nvSpPr>
          <p:cNvPr id="6" name="Footer Placeholder 5">
            <a:extLst>
              <a:ext uri="{FF2B5EF4-FFF2-40B4-BE49-F238E27FC236}">
                <a16:creationId xmlns:a16="http://schemas.microsoft.com/office/drawing/2014/main" id="{57F10CDF-1139-2249-8F5E-3E7043CC18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270811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A231DA-AB5C-C240-9332-9CC3D46A81BD}"/>
              </a:ext>
            </a:extLst>
          </p:cNvPr>
          <p:cNvSpPr>
            <a:spLocks noGrp="1"/>
          </p:cNvSpPr>
          <p:nvPr>
            <p:ph type="dt" sz="half" idx="10"/>
          </p:nvPr>
        </p:nvSpPr>
        <p:spPr/>
        <p:txBody>
          <a:bodyPr/>
          <a:lstStyle/>
          <a:p>
            <a:fld id="{016554A5-B4DD-7045-B047-B7DA6D1E70A4}" type="datetimeFigureOut">
              <a:rPr lang="en-US" smtClean="0"/>
              <a:t>1/7/2023</a:t>
            </a:fld>
            <a:endParaRPr lang="en-US"/>
          </a:p>
        </p:txBody>
      </p:sp>
      <p:sp>
        <p:nvSpPr>
          <p:cNvPr id="5" name="Footer Placeholder 4">
            <a:extLst>
              <a:ext uri="{FF2B5EF4-FFF2-40B4-BE49-F238E27FC236}">
                <a16:creationId xmlns:a16="http://schemas.microsoft.com/office/drawing/2014/main" id="{3067AB74-A3C5-CF45-A5A3-124A94D150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F83F40-6572-9341-AE1A-0342450A98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5844615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1/7/2023</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427876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DA8079-4F60-D34B-96A4-C32E3C6A4A6C}"/>
              </a:ext>
            </a:extLst>
          </p:cNvPr>
          <p:cNvSpPr>
            <a:spLocks noGrp="1"/>
          </p:cNvSpPr>
          <p:nvPr>
            <p:ph type="title" orient="vert"/>
          </p:nvPr>
        </p:nvSpPr>
        <p:spPr>
          <a:xfrm>
            <a:off x="9182101" y="365125"/>
            <a:ext cx="2628900"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0213FC5-8FDB-D640-8F18-46D09DD7FDA5}"/>
              </a:ext>
            </a:extLst>
          </p:cNvPr>
          <p:cNvSpPr>
            <a:spLocks noGrp="1"/>
          </p:cNvSpPr>
          <p:nvPr>
            <p:ph type="body" orient="vert" idx="1"/>
          </p:nvPr>
        </p:nvSpPr>
        <p:spPr>
          <a:xfrm>
            <a:off x="381001" y="365125"/>
            <a:ext cx="8801100" cy="5811838"/>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89F9D1-30A5-3C44-9E01-F570121CC3F9}"/>
              </a:ext>
            </a:extLst>
          </p:cNvPr>
          <p:cNvSpPr>
            <a:spLocks noGrp="1"/>
          </p:cNvSpPr>
          <p:nvPr>
            <p:ph type="dt" sz="half" idx="10"/>
          </p:nvPr>
        </p:nvSpPr>
        <p:spPr/>
        <p:txBody>
          <a:bodyPr/>
          <a:lstStyle/>
          <a:p>
            <a:fld id="{016554A5-B4DD-7045-B047-B7DA6D1E70A4}" type="datetimeFigureOut">
              <a:rPr lang="en-US" smtClean="0"/>
              <a:t>1/7/2023</a:t>
            </a:fld>
            <a:endParaRPr lang="en-US"/>
          </a:p>
        </p:txBody>
      </p:sp>
      <p:sp>
        <p:nvSpPr>
          <p:cNvPr id="5" name="Footer Placeholder 4">
            <a:extLst>
              <a:ext uri="{FF2B5EF4-FFF2-40B4-BE49-F238E27FC236}">
                <a16:creationId xmlns:a16="http://schemas.microsoft.com/office/drawing/2014/main" id="{F4AC5DF8-E50D-1745-97C5-A23C0E511C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2D20E1-9670-8A49-9442-60CC23074B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4115465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1/7/2023</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5715059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379048" y="1215483"/>
            <a:ext cx="5615353"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6197600" y="1215483"/>
            <a:ext cx="5613400"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t>1/7/2023</a:t>
            </a:fld>
            <a:endParaRPr lang="en-US"/>
          </a:p>
        </p:txBody>
      </p:sp>
      <p:sp>
        <p:nvSpPr>
          <p:cNvPr id="6" name="Footer Placeholder 5">
            <a:extLst>
              <a:ext uri="{FF2B5EF4-FFF2-40B4-BE49-F238E27FC236}">
                <a16:creationId xmlns:a16="http://schemas.microsoft.com/office/drawing/2014/main" id="{23752637-104D-064E-9B91-0BC72B6E10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6612988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381001" y="1235113"/>
            <a:ext cx="561763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381001" y="2078657"/>
            <a:ext cx="5617633"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6172200" y="1235113"/>
            <a:ext cx="56388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6172200" y="2078657"/>
            <a:ext cx="5638800"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1/7/2023</a:t>
            </a:fld>
            <a:endParaRPr lang="en-US"/>
          </a:p>
        </p:txBody>
      </p:sp>
      <p:sp>
        <p:nvSpPr>
          <p:cNvPr id="8" name="Footer Placeholder 7">
            <a:extLst>
              <a:ext uri="{FF2B5EF4-FFF2-40B4-BE49-F238E27FC236}">
                <a16:creationId xmlns:a16="http://schemas.microsoft.com/office/drawing/2014/main" id="{9DE79E3B-E843-6343-9ECC-916F6A2E3E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12046095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A6F2CA-2DD1-AF41-91EF-4D055700CA01}"/>
              </a:ext>
            </a:extLst>
          </p:cNvPr>
          <p:cNvSpPr>
            <a:spLocks noGrp="1"/>
          </p:cNvSpPr>
          <p:nvPr>
            <p:ph type="dt" sz="half" idx="10"/>
          </p:nvPr>
        </p:nvSpPr>
        <p:spPr/>
        <p:txBody>
          <a:bodyPr/>
          <a:lstStyle/>
          <a:p>
            <a:fld id="{016554A5-B4DD-7045-B047-B7DA6D1E70A4}" type="datetimeFigureOut">
              <a:rPr lang="en-US" smtClean="0"/>
              <a:t>1/7/2023</a:t>
            </a:fld>
            <a:endParaRPr lang="en-US"/>
          </a:p>
        </p:txBody>
      </p:sp>
      <p:sp>
        <p:nvSpPr>
          <p:cNvPr id="4" name="Footer Placeholder 3">
            <a:extLst>
              <a:ext uri="{FF2B5EF4-FFF2-40B4-BE49-F238E27FC236}">
                <a16:creationId xmlns:a16="http://schemas.microsoft.com/office/drawing/2014/main" id="{07635E81-A1AE-8442-89DE-148AC4FCDA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F7583BD-E195-8D45-B88C-3F15BB7007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420620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t>1/7/2023</a:t>
            </a:fld>
            <a:endParaRPr lang="en-US"/>
          </a:p>
        </p:txBody>
      </p:sp>
      <p:sp>
        <p:nvSpPr>
          <p:cNvPr id="3" name="Footer Placeholder 2">
            <a:extLst>
              <a:ext uri="{FF2B5EF4-FFF2-40B4-BE49-F238E27FC236}">
                <a16:creationId xmlns:a16="http://schemas.microsoft.com/office/drawing/2014/main" id="{C4F02ABE-49F8-8E43-8B96-1F432917E9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3905014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4313768" y="457201"/>
            <a:ext cx="7497233"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t>1/7/2023</a:t>
            </a:fld>
            <a:endParaRPr lang="en-US"/>
          </a:p>
        </p:txBody>
      </p:sp>
      <p:sp>
        <p:nvSpPr>
          <p:cNvPr id="6" name="Footer Placeholder 5">
            <a:extLst>
              <a:ext uri="{FF2B5EF4-FFF2-40B4-BE49-F238E27FC236}">
                <a16:creationId xmlns:a16="http://schemas.microsoft.com/office/drawing/2014/main" id="{E99ABCA5-3B76-9E47-892E-A475FC83C7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40034916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4313768" y="457201"/>
            <a:ext cx="7497233"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t>1/7/2023</a:t>
            </a:fld>
            <a:endParaRPr lang="en-US"/>
          </a:p>
        </p:txBody>
      </p:sp>
      <p:sp>
        <p:nvSpPr>
          <p:cNvPr id="6" name="Footer Placeholder 5">
            <a:extLst>
              <a:ext uri="{FF2B5EF4-FFF2-40B4-BE49-F238E27FC236}">
                <a16:creationId xmlns:a16="http://schemas.microsoft.com/office/drawing/2014/main" id="{57F10CDF-1139-2249-8F5E-3E7043CC18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07745044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image" Target="../media/image2.jpg"/><Relationship Id="rId5" Type="http://schemas.openxmlformats.org/officeDocument/2006/relationships/slideLayout" Target="../slideLayouts/slideLayout7.xml"/><Relationship Id="rId10" Type="http://schemas.openxmlformats.org/officeDocument/2006/relationships/theme" Target="../theme/theme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image" Target="../media/image3.jpg"/><Relationship Id="rId5" Type="http://schemas.openxmlformats.org/officeDocument/2006/relationships/slideLayout" Target="../slideLayouts/slideLayout16.xml"/><Relationship Id="rId10" Type="http://schemas.openxmlformats.org/officeDocument/2006/relationships/theme" Target="../theme/theme3.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2981321"/>
      </p:ext>
    </p:extLst>
  </p:cSld>
  <p:clrMap bg1="lt1" tx1="dk1" bg2="lt2" tx2="dk2" accent1="accent1" accent2="accent2" accent3="accent3" accent4="accent4" accent5="accent5" accent6="accent6" hlink="hlink" folHlink="folHlink"/>
  <p:sldLayoutIdLst>
    <p:sldLayoutId id="2147483681" r:id="rId1"/>
    <p:sldLayoutId id="2147483718" r:id="rId2"/>
  </p:sldLayoutIdLst>
  <p:txStyles>
    <p:titleStyle>
      <a:lvl1pPr algn="l" defTabSz="342900" rtl="0" eaLnBrk="1" latinLnBrk="0" hangingPunct="1">
        <a:spcBef>
          <a:spcPct val="0"/>
        </a:spcBef>
        <a:buNone/>
        <a:defRPr sz="3600" b="1" kern="1200">
          <a:solidFill>
            <a:srgbClr val="857437"/>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381000" y="1215484"/>
            <a:ext cx="11430000" cy="459635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381000" y="5811839"/>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554A5-B4DD-7045-B047-B7DA6D1E70A4}" type="datetimeFigureOut">
              <a:rPr lang="en-US" smtClean="0"/>
              <a:t>1/7/2023</a:t>
            </a:fld>
            <a:endParaRPr lang="en-US"/>
          </a:p>
        </p:txBody>
      </p:sp>
      <p:sp>
        <p:nvSpPr>
          <p:cNvPr id="5" name="Footer Placeholder 4">
            <a:extLst>
              <a:ext uri="{FF2B5EF4-FFF2-40B4-BE49-F238E27FC236}">
                <a16:creationId xmlns:a16="http://schemas.microsoft.com/office/drawing/2014/main" id="{BE9B8B9A-12D6-EA40-AB29-6918054B5DA5}"/>
              </a:ext>
            </a:extLst>
          </p:cNvPr>
          <p:cNvSpPr>
            <a:spLocks noGrp="1"/>
          </p:cNvSpPr>
          <p:nvPr>
            <p:ph type="ftr" sz="quarter" idx="3"/>
          </p:nvPr>
        </p:nvSpPr>
        <p:spPr>
          <a:xfrm>
            <a:off x="3126154" y="5811839"/>
            <a:ext cx="594164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9067800" y="581183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678206-0642-9F48-9727-6B519CB285FA}" type="slidenum">
              <a:rPr lang="en-US" smtClean="0"/>
              <a:t>‹#›</a:t>
            </a:fld>
            <a:endParaRPr lang="en-US" dirty="0"/>
          </a:p>
        </p:txBody>
      </p:sp>
    </p:spTree>
    <p:extLst>
      <p:ext uri="{BB962C8B-B14F-4D97-AF65-F5344CB8AC3E}">
        <p14:creationId xmlns:p14="http://schemas.microsoft.com/office/powerpoint/2010/main" val="2871032842"/>
      </p:ext>
    </p:extLst>
  </p:cSld>
  <p:clrMap bg1="lt1" tx1="dk1" bg2="lt2" tx2="dk2" accent1="accent1" accent2="accent2" accent3="accent3" accent4="accent4" accent5="accent5" accent6="accent6" hlink="hlink" folHlink="folHlink"/>
  <p:sldLayoutIdLst>
    <p:sldLayoutId id="2147483685"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Lst>
  <p:txStyles>
    <p:titleStyle>
      <a:lvl1pPr algn="l" defTabSz="914400" rtl="0" eaLnBrk="1" latinLnBrk="0" hangingPunct="1">
        <a:lnSpc>
          <a:spcPct val="90000"/>
        </a:lnSpc>
        <a:spcBef>
          <a:spcPct val="0"/>
        </a:spcBef>
        <a:buNone/>
        <a:defRPr sz="36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381000" y="1215484"/>
            <a:ext cx="11430000" cy="459635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381000" y="5811839"/>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554A5-B4DD-7045-B047-B7DA6D1E70A4}" type="datetimeFigureOut">
              <a:rPr lang="en-US" smtClean="0"/>
              <a:t>1/7/2023</a:t>
            </a:fld>
            <a:endParaRPr lang="en-US"/>
          </a:p>
        </p:txBody>
      </p:sp>
      <p:sp>
        <p:nvSpPr>
          <p:cNvPr id="5" name="Footer Placeholder 4">
            <a:extLst>
              <a:ext uri="{FF2B5EF4-FFF2-40B4-BE49-F238E27FC236}">
                <a16:creationId xmlns:a16="http://schemas.microsoft.com/office/drawing/2014/main" id="{BE9B8B9A-12D6-EA40-AB29-6918054B5DA5}"/>
              </a:ext>
            </a:extLst>
          </p:cNvPr>
          <p:cNvSpPr>
            <a:spLocks noGrp="1"/>
          </p:cNvSpPr>
          <p:nvPr>
            <p:ph type="ftr" sz="quarter" idx="3"/>
          </p:nvPr>
        </p:nvSpPr>
        <p:spPr>
          <a:xfrm>
            <a:off x="3126154" y="5811839"/>
            <a:ext cx="594164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9067800" y="581183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678206-0642-9F48-9727-6B519CB285FA}" type="slidenum">
              <a:rPr lang="en-US" smtClean="0"/>
              <a:t>‹#›</a:t>
            </a:fld>
            <a:endParaRPr lang="en-US" dirty="0"/>
          </a:p>
        </p:txBody>
      </p:sp>
    </p:spTree>
    <p:extLst>
      <p:ext uri="{BB962C8B-B14F-4D97-AF65-F5344CB8AC3E}">
        <p14:creationId xmlns:p14="http://schemas.microsoft.com/office/powerpoint/2010/main" val="3200410577"/>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Lst>
  <p:txStyles>
    <p:titleStyle>
      <a:lvl1pPr algn="l" defTabSz="914400" rtl="0" eaLnBrk="1" latinLnBrk="0" hangingPunct="1">
        <a:lnSpc>
          <a:spcPct val="90000"/>
        </a:lnSpc>
        <a:spcBef>
          <a:spcPct val="0"/>
        </a:spcBef>
        <a:buNone/>
        <a:defRPr sz="3600" b="1" i="0" kern="1200" baseline="0">
          <a:solidFill>
            <a:srgbClr val="003057"/>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E95FB-AFDA-C24E-BDC1-87184FFF62A0}"/>
              </a:ext>
            </a:extLst>
          </p:cNvPr>
          <p:cNvSpPr>
            <a:spLocks noGrp="1"/>
          </p:cNvSpPr>
          <p:nvPr>
            <p:ph type="ctrTitle"/>
          </p:nvPr>
        </p:nvSpPr>
        <p:spPr>
          <a:xfrm>
            <a:off x="4763197" y="1854075"/>
            <a:ext cx="6975413" cy="1938992"/>
          </a:xfrm>
          <a:prstGeom prst="rect">
            <a:avLst/>
          </a:prstGeom>
        </p:spPr>
        <p:txBody>
          <a:bodyPr wrap="square">
            <a:normAutofit/>
          </a:bodyPr>
          <a:lstStyle/>
          <a:p>
            <a:r>
              <a:rPr lang="en-US" dirty="0">
                <a:latin typeface="Helvetica" pitchFamily="2" charset="0"/>
                <a:cs typeface="Calibri" panose="020F0502020204030204" pitchFamily="34" charset="0"/>
              </a:rPr>
              <a:t>CSE 6040/x</a:t>
            </a:r>
            <a:br>
              <a:rPr lang="en-US" dirty="0">
                <a:latin typeface="Helvetica" pitchFamily="2" charset="0"/>
                <a:cs typeface="Calibri" panose="020F0502020204030204" pitchFamily="34" charset="0"/>
              </a:rPr>
            </a:br>
            <a:r>
              <a:rPr lang="en-US" dirty="0">
                <a:latin typeface="Helvetica" pitchFamily="2" charset="0"/>
                <a:cs typeface="Calibri" panose="020F0502020204030204" pitchFamily="34" charset="0"/>
              </a:rPr>
              <a:t>Programming Skills</a:t>
            </a:r>
            <a:br>
              <a:rPr lang="en-US" dirty="0">
                <a:latin typeface="Helvetica" pitchFamily="2" charset="0"/>
                <a:cs typeface="Calibri" panose="020F0502020204030204" pitchFamily="34" charset="0"/>
              </a:rPr>
            </a:br>
            <a:r>
              <a:rPr lang="en-US" dirty="0">
                <a:latin typeface="Helvetica" pitchFamily="2" charset="0"/>
                <a:cs typeface="Calibri" panose="020F0502020204030204" pitchFamily="34" charset="0"/>
              </a:rPr>
              <a:t>Office Hours</a:t>
            </a:r>
          </a:p>
        </p:txBody>
      </p:sp>
      <p:sp>
        <p:nvSpPr>
          <p:cNvPr id="3" name="Subtitle 2">
            <a:extLst>
              <a:ext uri="{FF2B5EF4-FFF2-40B4-BE49-F238E27FC236}">
                <a16:creationId xmlns:a16="http://schemas.microsoft.com/office/drawing/2014/main" id="{B7E66134-3B68-CA46-9583-81F439EB81A2}"/>
              </a:ext>
            </a:extLst>
          </p:cNvPr>
          <p:cNvSpPr>
            <a:spLocks noGrp="1"/>
          </p:cNvSpPr>
          <p:nvPr>
            <p:ph type="subTitle" idx="1"/>
          </p:nvPr>
        </p:nvSpPr>
        <p:spPr/>
        <p:txBody>
          <a:bodyPr/>
          <a:lstStyle/>
          <a:p>
            <a:r>
              <a:rPr lang="en-US" dirty="0">
                <a:latin typeface="Helvetica Light" panose="020B0403020202020204" pitchFamily="34" charset="0"/>
              </a:rPr>
              <a:t>Week 15, </a:t>
            </a:r>
            <a:r>
              <a:rPr lang="en-US">
                <a:latin typeface="Helvetica Light" panose="020B0403020202020204" pitchFamily="34" charset="0"/>
              </a:rPr>
              <a:t>Session 2</a:t>
            </a:r>
            <a:endParaRPr lang="en-US" dirty="0">
              <a:latin typeface="Helvetica Light" panose="020B0403020202020204" pitchFamily="34" charset="0"/>
            </a:endParaRPr>
          </a:p>
        </p:txBody>
      </p:sp>
    </p:spTree>
    <p:extLst>
      <p:ext uri="{BB962C8B-B14F-4D97-AF65-F5344CB8AC3E}">
        <p14:creationId xmlns:p14="http://schemas.microsoft.com/office/powerpoint/2010/main" val="32758083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p:txBody>
          <a:bodyPr/>
          <a:lstStyle/>
          <a:p>
            <a:r>
              <a:rPr lang="en-US" dirty="0"/>
              <a:t>Agenda for This Week</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1102290"/>
            <a:ext cx="11430000" cy="5035463"/>
          </a:xfrm>
        </p:spPr>
        <p:txBody>
          <a:bodyPr>
            <a:normAutofit/>
          </a:bodyPr>
          <a:lstStyle/>
          <a:p>
            <a:r>
              <a:rPr lang="en-US" sz="3600" dirty="0"/>
              <a:t>Session 1</a:t>
            </a:r>
            <a:endParaRPr lang="en-US" sz="2800" dirty="0"/>
          </a:p>
          <a:p>
            <a:pPr lvl="1"/>
            <a:r>
              <a:rPr lang="en-US" sz="3200" dirty="0"/>
              <a:t>TA Walkthrough of Practice problem TBD</a:t>
            </a:r>
          </a:p>
          <a:p>
            <a:pPr lvl="1"/>
            <a:r>
              <a:rPr lang="en-US" sz="3200" dirty="0"/>
              <a:t>TA Walkthrough of Practice problem TBD</a:t>
            </a:r>
          </a:p>
          <a:p>
            <a:r>
              <a:rPr lang="en-US" sz="3600" dirty="0"/>
              <a:t>Session 2</a:t>
            </a:r>
          </a:p>
          <a:p>
            <a:pPr lvl="1"/>
            <a:r>
              <a:rPr lang="en-US" sz="3200" dirty="0"/>
              <a:t>TA Walkthrough of Practice problem TBD</a:t>
            </a:r>
          </a:p>
          <a:p>
            <a:pPr lvl="1"/>
            <a:r>
              <a:rPr lang="en-US" sz="3200" dirty="0"/>
              <a:t>TA Walkthrough of Practice problem TBD</a:t>
            </a:r>
          </a:p>
          <a:p>
            <a:pPr lvl="1"/>
            <a:r>
              <a:rPr lang="en-US" sz="3200"/>
              <a:t>Exam thoughts and topic review</a:t>
            </a:r>
          </a:p>
        </p:txBody>
      </p:sp>
    </p:spTree>
    <p:extLst>
      <p:ext uri="{BB962C8B-B14F-4D97-AF65-F5344CB8AC3E}">
        <p14:creationId xmlns:p14="http://schemas.microsoft.com/office/powerpoint/2010/main" val="26112976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p:txBody>
          <a:bodyPr/>
          <a:lstStyle/>
          <a:p>
            <a:r>
              <a:rPr lang="en-US" dirty="0"/>
              <a:t>Key Concepts</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1343024"/>
            <a:ext cx="11430000" cy="4950897"/>
          </a:xfrm>
        </p:spPr>
        <p:txBody>
          <a:bodyPr vert="horz" lIns="91440" tIns="45720" rIns="91440" bIns="45720" rtlCol="0" anchor="t">
            <a:normAutofit fontScale="85000" lnSpcReduction="20000"/>
          </a:bodyPr>
          <a:lstStyle/>
          <a:p>
            <a:r>
              <a:rPr lang="en-US" sz="3600" dirty="0">
                <a:latin typeface="Helvetica Neue"/>
                <a:ea typeface="Helvetica Neue" panose="02000503000000020004" pitchFamily="2" charset="0"/>
                <a:cs typeface="Helvetica Neue" panose="02000503000000020004" pitchFamily="2" charset="0"/>
              </a:rPr>
              <a:t>Python data structures</a:t>
            </a:r>
          </a:p>
          <a:p>
            <a:pPr lvl="1"/>
            <a:r>
              <a:rPr lang="en-US" sz="3200" dirty="0">
                <a:latin typeface="Helvetica Neue"/>
                <a:ea typeface="Helvetica Neue" panose="02000503000000020004" pitchFamily="2" charset="0"/>
                <a:cs typeface="Helvetica Neue" panose="02000503000000020004" pitchFamily="2" charset="0"/>
              </a:rPr>
              <a:t>Lists, dicts, and sets</a:t>
            </a:r>
          </a:p>
          <a:p>
            <a:pPr lvl="1"/>
            <a:r>
              <a:rPr lang="en-US" sz="3200" dirty="0">
                <a:latin typeface="Helvetica Neue"/>
                <a:ea typeface="Helvetica Neue" panose="02000503000000020004" pitchFamily="2" charset="0"/>
                <a:cs typeface="Helvetica Neue" panose="02000503000000020004" pitchFamily="2" charset="0"/>
              </a:rPr>
              <a:t>Nested data structures and combinations of them</a:t>
            </a:r>
          </a:p>
          <a:p>
            <a:pPr lvl="1"/>
            <a:r>
              <a:rPr lang="en-US" sz="3200" dirty="0">
                <a:latin typeface="Helvetica Neue"/>
                <a:ea typeface="Helvetica Neue" panose="02000503000000020004" pitchFamily="2" charset="0"/>
                <a:cs typeface="Helvetica Neue" panose="02000503000000020004" pitchFamily="2" charset="0"/>
              </a:rPr>
              <a:t>What they do, when they apply, how to manipulate them</a:t>
            </a:r>
          </a:p>
          <a:p>
            <a:pPr lvl="1"/>
            <a:r>
              <a:rPr lang="en-US" sz="3200" dirty="0">
                <a:latin typeface="Helvetica Neue"/>
                <a:ea typeface="Helvetica Neue" panose="02000503000000020004" pitchFamily="2" charset="0"/>
                <a:cs typeface="Helvetica Neue" panose="02000503000000020004" pitchFamily="2" charset="0"/>
              </a:rPr>
              <a:t>Dictionary items(), keys()</a:t>
            </a:r>
          </a:p>
          <a:p>
            <a:pPr lvl="1"/>
            <a:r>
              <a:rPr lang="en-US" sz="3200" dirty="0">
                <a:latin typeface="Helvetica Neue"/>
                <a:ea typeface="Helvetica Neue" panose="02000503000000020004" pitchFamily="2" charset="0"/>
                <a:cs typeface="Helvetica Neue" panose="02000503000000020004" pitchFamily="2" charset="0"/>
              </a:rPr>
              <a:t>enumerate</a:t>
            </a:r>
          </a:p>
          <a:p>
            <a:r>
              <a:rPr lang="en-US" sz="3600" dirty="0">
                <a:latin typeface="Helvetica Neue"/>
                <a:ea typeface="Helvetica Neue" panose="02000503000000020004" pitchFamily="2" charset="0"/>
                <a:cs typeface="Helvetica Neue" panose="02000503000000020004" pitchFamily="2" charset="0"/>
              </a:rPr>
              <a:t>Pandas dataframe and series manipulations</a:t>
            </a:r>
          </a:p>
          <a:p>
            <a:pPr lvl="1"/>
            <a:r>
              <a:rPr lang="en-US" sz="3200" dirty="0">
                <a:latin typeface="Helvetica Neue"/>
                <a:ea typeface="Helvetica Neue" panose="02000503000000020004" pitchFamily="2" charset="0"/>
                <a:cs typeface="Helvetica Neue" panose="02000503000000020004" pitchFamily="2" charset="0"/>
              </a:rPr>
              <a:t>Data types</a:t>
            </a:r>
          </a:p>
          <a:p>
            <a:pPr lvl="1"/>
            <a:r>
              <a:rPr lang="en-US" sz="3200" dirty="0">
                <a:latin typeface="Helvetica Neue"/>
                <a:ea typeface="Helvetica Neue" panose="02000503000000020004" pitchFamily="2" charset="0"/>
                <a:cs typeface="Helvetica Neue" panose="02000503000000020004" pitchFamily="2" charset="0"/>
              </a:rPr>
              <a:t>nan values, min, max, median, null</a:t>
            </a:r>
          </a:p>
          <a:p>
            <a:pPr lvl="1"/>
            <a:r>
              <a:rPr lang="en-US" sz="3200" dirty="0">
                <a:latin typeface="Helvetica Neue"/>
                <a:ea typeface="Helvetica Neue" panose="02000503000000020004" pitchFamily="2" charset="0"/>
                <a:cs typeface="Helvetica Neue" panose="02000503000000020004" pitchFamily="2" charset="0"/>
              </a:rPr>
              <a:t>Filter by values (select rows with specific values)</a:t>
            </a:r>
          </a:p>
          <a:p>
            <a:pPr lvl="1"/>
            <a:r>
              <a:rPr lang="en-US" sz="3200" dirty="0">
                <a:latin typeface="Helvetica Neue"/>
                <a:ea typeface="Helvetica Neue" panose="02000503000000020004" pitchFamily="2" charset="0"/>
                <a:cs typeface="Helvetica Neue" panose="02000503000000020004" pitchFamily="2" charset="0"/>
              </a:rPr>
              <a:t>Add and drop columns</a:t>
            </a:r>
          </a:p>
          <a:p>
            <a:pPr lvl="1"/>
            <a:r>
              <a:rPr lang="en-US" sz="3200" dirty="0">
                <a:latin typeface="Helvetica Neue"/>
                <a:ea typeface="Helvetica Neue" panose="02000503000000020004" pitchFamily="2" charset="0"/>
                <a:cs typeface="Helvetica Neue" panose="02000503000000020004" pitchFamily="2" charset="0"/>
              </a:rPr>
              <a:t>datetime functions</a:t>
            </a:r>
          </a:p>
          <a:p>
            <a:pPr lvl="1"/>
            <a:r>
              <a:rPr lang="en-US" sz="3200" dirty="0">
                <a:latin typeface="Helvetica Neue"/>
                <a:ea typeface="Helvetica Neue" panose="02000503000000020004" pitchFamily="2" charset="0"/>
                <a:cs typeface="Helvetica Neue" panose="02000503000000020004" pitchFamily="2" charset="0"/>
              </a:rPr>
              <a:t>groupby, merge, concat</a:t>
            </a:r>
          </a:p>
          <a:p>
            <a:pPr lvl="1"/>
            <a:endParaRPr lang="en-US" sz="3200" dirty="0">
              <a:latin typeface="Helvetica Neue"/>
              <a:ea typeface="Helvetica Neue" panose="02000503000000020004" pitchFamily="2" charset="0"/>
              <a:cs typeface="Helvetica Neue" panose="02000503000000020004" pitchFamily="2" charset="0"/>
            </a:endParaRPr>
          </a:p>
          <a:p>
            <a:pPr lvl="1"/>
            <a:endParaRPr lang="en-US" sz="3200" dirty="0">
              <a:latin typeface="Helvetica Neue"/>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22292243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p:txBody>
          <a:bodyPr/>
          <a:lstStyle/>
          <a:p>
            <a:r>
              <a:rPr lang="en-US" dirty="0"/>
              <a:t>Key Concepts -- 2</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1343024"/>
            <a:ext cx="11430000" cy="4950897"/>
          </a:xfrm>
        </p:spPr>
        <p:txBody>
          <a:bodyPr vert="horz" lIns="91440" tIns="45720" rIns="91440" bIns="45720" rtlCol="0" anchor="t">
            <a:normAutofit lnSpcReduction="10000"/>
          </a:bodyPr>
          <a:lstStyle/>
          <a:p>
            <a:r>
              <a:rPr lang="en-US" sz="3600" dirty="0">
                <a:latin typeface="Helvetica Neue"/>
                <a:ea typeface="Helvetica Neue" panose="02000503000000020004" pitchFamily="2" charset="0"/>
                <a:cs typeface="Helvetica Neue" panose="02000503000000020004" pitchFamily="2" charset="0"/>
              </a:rPr>
              <a:t>Numpy manipulations</a:t>
            </a:r>
          </a:p>
          <a:p>
            <a:pPr lvl="1"/>
            <a:r>
              <a:rPr lang="en-US" sz="2800" dirty="0">
                <a:latin typeface="Helvetica Neue"/>
                <a:ea typeface="Helvetica Neue" panose="02000503000000020004" pitchFamily="2" charset="0"/>
                <a:cs typeface="Helvetica Neue" panose="02000503000000020004" pitchFamily="2" charset="0"/>
              </a:rPr>
              <a:t>Dims, shape, reshape</a:t>
            </a:r>
          </a:p>
          <a:p>
            <a:pPr lvl="1"/>
            <a:r>
              <a:rPr lang="en-US" sz="2800" dirty="0">
                <a:latin typeface="Helvetica Neue"/>
                <a:ea typeface="Helvetica Neue" panose="02000503000000020004" pitchFamily="2" charset="0"/>
                <a:cs typeface="Helvetica Neue" panose="02000503000000020004" pitchFamily="2" charset="0"/>
              </a:rPr>
              <a:t>Numpy functions, such as argwhere, reshape, transpose, meshgrid</a:t>
            </a:r>
          </a:p>
          <a:p>
            <a:pPr lvl="1"/>
            <a:r>
              <a:rPr lang="en-US" sz="2800" dirty="0">
                <a:latin typeface="Helvetica Neue"/>
                <a:ea typeface="Helvetica Neue" panose="02000503000000020004" pitchFamily="2" charset="0"/>
                <a:cs typeface="Helvetica Neue" panose="02000503000000020004" pitchFamily="2" charset="0"/>
              </a:rPr>
              <a:t>Numpy data functions, such as isnan, min, max, etc.</a:t>
            </a:r>
          </a:p>
          <a:p>
            <a:pPr lvl="1"/>
            <a:r>
              <a:rPr lang="en-US" sz="2800" dirty="0">
                <a:latin typeface="Helvetica Neue"/>
                <a:ea typeface="Helvetica Neue" panose="02000503000000020004" pitchFamily="2" charset="0"/>
                <a:cs typeface="Helvetica Neue" panose="02000503000000020004" pitchFamily="2" charset="0"/>
              </a:rPr>
              <a:t>Slicing numpy arrays, both how to and how to read a problem and apply slices</a:t>
            </a:r>
          </a:p>
          <a:p>
            <a:r>
              <a:rPr lang="en-US" sz="3600" dirty="0">
                <a:latin typeface="Helvetica Neue"/>
                <a:ea typeface="Helvetica Neue" panose="02000503000000020004" pitchFamily="2" charset="0"/>
                <a:cs typeface="Helvetica Neue" panose="02000503000000020004" pitchFamily="2" charset="0"/>
              </a:rPr>
              <a:t>Translate equations to code</a:t>
            </a:r>
          </a:p>
          <a:p>
            <a:pPr lvl="1"/>
            <a:r>
              <a:rPr lang="en-US" sz="3200" dirty="0">
                <a:latin typeface="Helvetica Neue"/>
                <a:ea typeface="Helvetica Neue" panose="02000503000000020004" pitchFamily="2" charset="0"/>
                <a:cs typeface="Helvetica Neue" panose="02000503000000020004" pitchFamily="2" charset="0"/>
              </a:rPr>
              <a:t>Given a statistical equation, translate to Python</a:t>
            </a:r>
          </a:p>
          <a:p>
            <a:pPr lvl="1"/>
            <a:r>
              <a:rPr lang="en-US" sz="3200" dirty="0">
                <a:latin typeface="Helvetica Neue"/>
                <a:ea typeface="Helvetica Neue" panose="02000503000000020004" pitchFamily="2" charset="0"/>
                <a:cs typeface="Helvetica Neue" panose="02000503000000020004" pitchFamily="2" charset="0"/>
              </a:rPr>
              <a:t>Use built in functions or hand code</a:t>
            </a:r>
          </a:p>
          <a:p>
            <a:pPr lvl="1"/>
            <a:r>
              <a:rPr lang="en-US" sz="3200" dirty="0">
                <a:latin typeface="Helvetica Neue"/>
                <a:ea typeface="Helvetica Neue" panose="02000503000000020004" pitchFamily="2" charset="0"/>
                <a:cs typeface="Helvetica Neue" panose="02000503000000020004" pitchFamily="2" charset="0"/>
              </a:rPr>
              <a:t>Output results to data structures (list, </a:t>
            </a:r>
            <a:r>
              <a:rPr lang="en-US" sz="3200" dirty="0" err="1">
                <a:latin typeface="Helvetica Neue"/>
                <a:ea typeface="Helvetica Neue" panose="02000503000000020004" pitchFamily="2" charset="0"/>
                <a:cs typeface="Helvetica Neue" panose="02000503000000020004" pitchFamily="2" charset="0"/>
              </a:rPr>
              <a:t>dict</a:t>
            </a:r>
            <a:r>
              <a:rPr lang="en-US" sz="3200" dirty="0">
                <a:latin typeface="Helvetica Neue"/>
                <a:ea typeface="Helvetica Neue" panose="02000503000000020004" pitchFamily="2" charset="0"/>
                <a:cs typeface="Helvetica Neue" panose="02000503000000020004" pitchFamily="2" charset="0"/>
              </a:rPr>
              <a:t>, dataframe, </a:t>
            </a:r>
            <a:r>
              <a:rPr lang="en-US" sz="3200" dirty="0" err="1">
                <a:latin typeface="Helvetica Neue"/>
                <a:ea typeface="Helvetica Neue" panose="02000503000000020004" pitchFamily="2" charset="0"/>
                <a:cs typeface="Helvetica Neue" panose="02000503000000020004" pitchFamily="2" charset="0"/>
              </a:rPr>
              <a:t>etc</a:t>
            </a:r>
            <a:r>
              <a:rPr lang="en-US" sz="3200" dirty="0">
                <a:latin typeface="Helvetica Neue"/>
                <a:ea typeface="Helvetica Neue" panose="02000503000000020004" pitchFamily="2" charset="0"/>
                <a:cs typeface="Helvetica Neue" panose="02000503000000020004" pitchFamily="2" charset="0"/>
              </a:rPr>
              <a:t>)</a:t>
            </a:r>
          </a:p>
          <a:p>
            <a:pPr lvl="1"/>
            <a:endParaRPr lang="en-US" sz="3200" dirty="0">
              <a:latin typeface="Helvetica Neue"/>
              <a:ea typeface="Helvetica Neue" panose="02000503000000020004" pitchFamily="2" charset="0"/>
              <a:cs typeface="Helvetica Neue" panose="02000503000000020004" pitchFamily="2" charset="0"/>
            </a:endParaRPr>
          </a:p>
          <a:p>
            <a:pPr lvl="1"/>
            <a:endParaRPr lang="en-US" sz="3200" dirty="0">
              <a:latin typeface="Helvetica Neue"/>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40829276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26693-F096-5F48-A65C-30A04300391F}"/>
              </a:ext>
            </a:extLst>
          </p:cNvPr>
          <p:cNvSpPr>
            <a:spLocks noGrp="1"/>
          </p:cNvSpPr>
          <p:nvPr>
            <p:ph type="title"/>
          </p:nvPr>
        </p:nvSpPr>
        <p:spPr>
          <a:xfrm>
            <a:off x="381000" y="200723"/>
            <a:ext cx="11430000" cy="599378"/>
          </a:xfrm>
        </p:spPr>
        <p:txBody>
          <a:bodyPr/>
          <a:lstStyle/>
          <a:p>
            <a:r>
              <a:rPr lang="en-US" dirty="0"/>
              <a:t>Key Concepts -- 2</a:t>
            </a:r>
          </a:p>
        </p:txBody>
      </p:sp>
      <p:sp>
        <p:nvSpPr>
          <p:cNvPr id="3" name="Content Placeholder 2">
            <a:extLst>
              <a:ext uri="{FF2B5EF4-FFF2-40B4-BE49-F238E27FC236}">
                <a16:creationId xmlns:a16="http://schemas.microsoft.com/office/drawing/2014/main" id="{CC71F800-14D8-AB4C-8C93-3A216CD7EAE9}"/>
              </a:ext>
            </a:extLst>
          </p:cNvPr>
          <p:cNvSpPr>
            <a:spLocks noGrp="1"/>
          </p:cNvSpPr>
          <p:nvPr>
            <p:ph idx="1"/>
          </p:nvPr>
        </p:nvSpPr>
        <p:spPr>
          <a:xfrm>
            <a:off x="381000" y="800102"/>
            <a:ext cx="11430000" cy="5493820"/>
          </a:xfrm>
        </p:spPr>
        <p:txBody>
          <a:bodyPr vert="horz" lIns="91440" tIns="45720" rIns="91440" bIns="45720" rtlCol="0" anchor="t">
            <a:normAutofit fontScale="92500" lnSpcReduction="10000"/>
          </a:bodyPr>
          <a:lstStyle/>
          <a:p>
            <a:r>
              <a:rPr lang="en-US" sz="3600" dirty="0">
                <a:latin typeface="Helvetica Neue"/>
                <a:ea typeface="Helvetica Neue" panose="02000503000000020004" pitchFamily="2" charset="0"/>
                <a:cs typeface="Helvetica Neue" panose="02000503000000020004" pitchFamily="2" charset="0"/>
              </a:rPr>
              <a:t>All the above are particular to Python, and the test will ask you to do something that requires you to understand what the inputs and outputs are, and which functions will take you from input to output.</a:t>
            </a:r>
          </a:p>
          <a:p>
            <a:r>
              <a:rPr lang="en-US" sz="3600" dirty="0">
                <a:latin typeface="Helvetica Neue"/>
                <a:ea typeface="Helvetica Neue" panose="02000503000000020004" pitchFamily="2" charset="0"/>
                <a:cs typeface="Helvetica Neue" panose="02000503000000020004" pitchFamily="2" charset="0"/>
              </a:rPr>
              <a:t>Programming logic. What are the steps required, and in what order? </a:t>
            </a:r>
          </a:p>
          <a:p>
            <a:r>
              <a:rPr lang="en-US" sz="3600" dirty="0">
                <a:latin typeface="Helvetica Neue"/>
                <a:ea typeface="Helvetica Neue" panose="02000503000000020004" pitchFamily="2" charset="0"/>
                <a:cs typeface="Helvetica Neue" panose="02000503000000020004" pitchFamily="2" charset="0"/>
              </a:rPr>
              <a:t>Given a new module you have never seen before, read the docs and write basic functions</a:t>
            </a:r>
          </a:p>
          <a:p>
            <a:r>
              <a:rPr lang="en-US" sz="3600" dirty="0">
                <a:latin typeface="Helvetica Neue"/>
                <a:ea typeface="Helvetica Neue" panose="02000503000000020004" pitchFamily="2" charset="0"/>
                <a:cs typeface="Helvetica Neue" panose="02000503000000020004" pitchFamily="2" charset="0"/>
              </a:rPr>
              <a:t>Given a new concept, read about it, how it works and what is required, and write the code to output a result set.</a:t>
            </a:r>
          </a:p>
          <a:p>
            <a:r>
              <a:rPr lang="en-US" sz="3600" dirty="0">
                <a:latin typeface="Helvetica Neue"/>
                <a:ea typeface="Helvetica Neue" panose="02000503000000020004" pitchFamily="2" charset="0"/>
                <a:cs typeface="Helvetica Neue" panose="02000503000000020004" pitchFamily="2" charset="0"/>
              </a:rPr>
              <a:t>Troubleshoot both code and data, when the code does not work and/or the data output is incorrect.</a:t>
            </a:r>
          </a:p>
          <a:p>
            <a:endParaRPr lang="en-US" sz="3600" dirty="0">
              <a:latin typeface="Helvetica Neue"/>
              <a:ea typeface="Helvetica Neue" panose="02000503000000020004" pitchFamily="2" charset="0"/>
              <a:cs typeface="Helvetica Neue" panose="02000503000000020004" pitchFamily="2" charset="0"/>
            </a:endParaRPr>
          </a:p>
          <a:p>
            <a:pPr lvl="1"/>
            <a:endParaRPr lang="en-US" sz="3200" dirty="0">
              <a:latin typeface="Helvetica Neue"/>
              <a:ea typeface="Helvetica Neue" panose="02000503000000020004" pitchFamily="2" charset="0"/>
              <a:cs typeface="Helvetica Neue" panose="02000503000000020004" pitchFamily="2" charset="0"/>
            </a:endParaRPr>
          </a:p>
          <a:p>
            <a:pPr lvl="1"/>
            <a:endParaRPr lang="en-US" sz="3200" dirty="0">
              <a:latin typeface="Helvetica Neue"/>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33502846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8656914-2C93-59A2-6D4B-BA0182D8C2AA}"/>
              </a:ext>
            </a:extLst>
          </p:cNvPr>
          <p:cNvSpPr txBox="1">
            <a:spLocks/>
          </p:cNvSpPr>
          <p:nvPr/>
        </p:nvSpPr>
        <p:spPr>
          <a:xfrm>
            <a:off x="520700" y="2445153"/>
            <a:ext cx="11430000" cy="1014761"/>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36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a:lstStyle>
          <a:p>
            <a:pPr algn="ctr"/>
            <a:r>
              <a:rPr lang="en-US" dirty="0"/>
              <a:t>Open Discussion / Q&amp;A</a:t>
            </a:r>
          </a:p>
        </p:txBody>
      </p:sp>
    </p:spTree>
    <p:extLst>
      <p:ext uri="{BB962C8B-B14F-4D97-AF65-F5344CB8AC3E}">
        <p14:creationId xmlns:p14="http://schemas.microsoft.com/office/powerpoint/2010/main" val="1533161530"/>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D05FD86A852F64FBDC13C539F7C3996" ma:contentTypeVersion="2" ma:contentTypeDescription="Create a new document." ma:contentTypeScope="" ma:versionID="7fa6374b959396556047d47b5918b287">
  <xsd:schema xmlns:xsd="http://www.w3.org/2001/XMLSchema" xmlns:xs="http://www.w3.org/2001/XMLSchema" xmlns:p="http://schemas.microsoft.com/office/2006/metadata/properties" xmlns:ns2="a6556677-8777-4dc9-bde5-319ad1a2900e" targetNamespace="http://schemas.microsoft.com/office/2006/metadata/properties" ma:root="true" ma:fieldsID="41ba127964e0f0134b8422c672bfe180" ns2:_="">
    <xsd:import namespace="a6556677-8777-4dc9-bde5-319ad1a2900e"/>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6556677-8777-4dc9-bde5-319ad1a2900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B50B3C7-5CF9-4313-AC40-80052A3B5180}">
  <ds:schemaRefs>
    <ds:schemaRef ds:uri="a6556677-8777-4dc9-bde5-319ad1a2900e"/>
    <ds:schemaRef ds:uri="http://schemas.microsoft.com/office/2006/metadata/properties"/>
    <ds:schemaRef ds:uri="http://www.w3.org/XML/1998/namespace"/>
    <ds:schemaRef ds:uri="http://schemas.microsoft.com/office/infopath/2007/PartnerControls"/>
    <ds:schemaRef ds:uri="http://purl.org/dc/dcmitype/"/>
    <ds:schemaRef ds:uri="http://purl.org/dc/elements/1.1/"/>
    <ds:schemaRef ds:uri="http://schemas.microsoft.com/office/2006/documentManagement/types"/>
    <ds:schemaRef ds:uri="http://schemas.openxmlformats.org/package/2006/metadata/core-properties"/>
    <ds:schemaRef ds:uri="http://purl.org/dc/terms/"/>
  </ds:schemaRefs>
</ds:datastoreItem>
</file>

<file path=customXml/itemProps2.xml><?xml version="1.0" encoding="utf-8"?>
<ds:datastoreItem xmlns:ds="http://schemas.openxmlformats.org/officeDocument/2006/customXml" ds:itemID="{675D78BE-F6D9-451D-8C9B-B834CB31A8F9}">
  <ds:schemaRefs>
    <ds:schemaRef ds:uri="http://schemas.microsoft.com/sharepoint/v3/contenttype/forms"/>
  </ds:schemaRefs>
</ds:datastoreItem>
</file>

<file path=customXml/itemProps3.xml><?xml version="1.0" encoding="utf-8"?>
<ds:datastoreItem xmlns:ds="http://schemas.openxmlformats.org/officeDocument/2006/customXml" ds:itemID="{F6532EB1-2404-43C0-B07B-80D0F14D2B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6556677-8777-4dc9-bde5-319ad1a2900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2015_editable_slide_template</Template>
  <TotalTime>2251</TotalTime>
  <Words>342</Words>
  <Application>Microsoft Office PowerPoint</Application>
  <PresentationFormat>Widescreen</PresentationFormat>
  <Paragraphs>43</Paragraphs>
  <Slides>6</Slides>
  <Notes>1</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6</vt:i4>
      </vt:variant>
    </vt:vector>
  </HeadingPairs>
  <TitlesOfParts>
    <vt:vector size="16" baseType="lpstr">
      <vt:lpstr>Arial</vt:lpstr>
      <vt:lpstr>Calibri</vt:lpstr>
      <vt:lpstr>Helvetica</vt:lpstr>
      <vt:lpstr>Helvetica Light</vt:lpstr>
      <vt:lpstr>Helvetica Neue</vt:lpstr>
      <vt:lpstr>Roboto</vt:lpstr>
      <vt:lpstr>Roboto Condensed Light</vt:lpstr>
      <vt:lpstr>Custom Design</vt:lpstr>
      <vt:lpstr>1_Custom Design</vt:lpstr>
      <vt:lpstr>2_Custom Design</vt:lpstr>
      <vt:lpstr>CSE 6040/x Programming Skills Office Hours</vt:lpstr>
      <vt:lpstr>Agenda for This Week</vt:lpstr>
      <vt:lpstr>Key Concepts</vt:lpstr>
      <vt:lpstr>Key Concepts -- 2</vt:lpstr>
      <vt:lpstr>Key Concepts -- 2</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Larry Heckel</cp:lastModifiedBy>
  <cp:revision>297</cp:revision>
  <dcterms:created xsi:type="dcterms:W3CDTF">2016-03-09T16:46:53Z</dcterms:created>
  <dcterms:modified xsi:type="dcterms:W3CDTF">2023-01-07T13:15:16Z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0x010100FD05FD86A852F64FBDC13C539F7C3996</vt:lpwstr>
  </property>
</Properties>
</file>

<file path=docProps/thumbnail.jpeg>
</file>